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3" r:id="rId2"/>
    <p:sldId id="258" r:id="rId3"/>
    <p:sldId id="259" r:id="rId4"/>
    <p:sldId id="260" r:id="rId5"/>
    <p:sldId id="261" r:id="rId6"/>
  </p:sldIdLst>
  <p:sldSz cx="6858000" cy="9144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-2004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506DAD-2341-4CAB-BDE2-5733DB1460F7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050AD-7393-4FF9-BDF4-92BB3F3AAF8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B359B-4962-428A-841F-8D15BE8F0A2F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14350" y="2840573"/>
            <a:ext cx="5829300" cy="1960033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4972050" y="366190"/>
            <a:ext cx="1543050" cy="7802033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42900" y="366190"/>
            <a:ext cx="4514850" cy="78020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41735" y="3875624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42900" y="2133606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86150" y="2133606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2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2902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3483773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3483773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42904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681291" y="364073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342904" y="1913473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44216" y="6400801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344216" y="7156452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0" y="2133606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42900" y="8475140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343150" y="8475140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4914900" y="8475140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hierry.gatines@ecole-isitech.f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80928" y="-804597"/>
            <a:ext cx="3888432" cy="533648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</a:pPr>
            <a:r>
              <a:rPr lang="fr-FR" sz="4800" dirty="0">
                <a:solidFill>
                  <a:srgbClr val="465562">
                    <a:lumMod val="75000"/>
                  </a:srgbClr>
                </a:solidFill>
                <a:latin typeface="Euphemia"/>
              </a:rPr>
              <a:t>Economie de l’entreprise, les acteurs et les marchés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F4055A48-FE50-4646-889B-2C21AF077A66}"/>
              </a:ext>
            </a:extLst>
          </p:cNvPr>
          <p:cNvSpPr txBox="1"/>
          <p:nvPr/>
        </p:nvSpPr>
        <p:spPr>
          <a:xfrm>
            <a:off x="3429000" y="4475989"/>
            <a:ext cx="23492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/>
              <a:t>BTS SIO 1</a:t>
            </a:r>
            <a:r>
              <a:rPr lang="fr-FR" sz="2000" b="1" baseline="30000" dirty="0" smtClean="0"/>
              <a:t>ère</a:t>
            </a:r>
            <a:r>
              <a:rPr lang="fr-FR" sz="2000" b="1" dirty="0" smtClean="0"/>
              <a:t> année</a:t>
            </a:r>
          </a:p>
          <a:p>
            <a:pPr algn="ctr"/>
            <a:r>
              <a:rPr lang="fr-FR" sz="2000" b="1" dirty="0" smtClean="0"/>
              <a:t>CEJM</a:t>
            </a:r>
            <a:endParaRPr lang="fr-FR" sz="2000" b="1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F73A8BC5-D120-4A56-B445-DE54016B2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fr-FR" smtClean="0"/>
              <a:pPr/>
              <a:t>1</a:t>
            </a:fld>
            <a:endParaRPr lang="fr-FR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BB6BB938-DF24-4A94-8E72-2C7C26DC9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154" y="6240317"/>
            <a:ext cx="5656377" cy="2234983"/>
          </a:xfrm>
        </p:spPr>
        <p:txBody>
          <a:bodyPr/>
          <a:lstStyle/>
          <a:p>
            <a:pPr algn="ctr">
              <a:spcBef>
                <a:spcPts val="0"/>
              </a:spcBef>
            </a:pPr>
            <a:r>
              <a:rPr lang="fr-FR" sz="3200" b="1" cap="none" dirty="0" smtClean="0">
                <a:solidFill>
                  <a:srgbClr val="465562"/>
                </a:solidFill>
              </a:rPr>
              <a:t>Thierry Gatines</a:t>
            </a:r>
            <a:endParaRPr lang="fr-FR" sz="3200" b="1" cap="none" dirty="0">
              <a:solidFill>
                <a:srgbClr val="465562"/>
              </a:solidFill>
            </a:endParaRPr>
          </a:p>
          <a:p>
            <a:pPr algn="ctr">
              <a:spcBef>
                <a:spcPts val="0"/>
              </a:spcBef>
            </a:pPr>
            <a:r>
              <a:rPr lang="fr-FR" sz="3200" u="sng" smtClean="0">
                <a:hlinkClick r:id="rId3"/>
              </a:rPr>
              <a:t>Thierry.gatines@ecole-isitech.fr</a:t>
            </a:r>
            <a:endParaRPr lang="fr-FR" sz="3200" smtClean="0"/>
          </a:p>
          <a:p>
            <a:pPr algn="ctr">
              <a:spcBef>
                <a:spcPts val="0"/>
              </a:spcBef>
            </a:pPr>
            <a:r>
              <a:rPr lang="fr-FR" sz="3200" cap="none" smtClean="0">
                <a:solidFill>
                  <a:srgbClr val="465562"/>
                </a:solidFill>
              </a:rPr>
              <a:t> </a:t>
            </a:r>
            <a:endParaRPr lang="fr-FR" sz="3200" cap="none" dirty="0">
              <a:solidFill>
                <a:srgbClr val="465562"/>
              </a:solidFill>
            </a:endParaRPr>
          </a:p>
        </p:txBody>
      </p:sp>
      <p:pic>
        <p:nvPicPr>
          <p:cNvPr id="16386" name="Picture 2" descr="RÃ©sultat de recherche d'images pour &quot;isitech isicom&quot;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0658" y="443542"/>
            <a:ext cx="2402328" cy="1296495"/>
          </a:xfrm>
          <a:prstGeom prst="rect">
            <a:avLst/>
          </a:prstGeom>
          <a:noFill/>
        </p:spPr>
      </p:pic>
      <p:pic>
        <p:nvPicPr>
          <p:cNvPr id="16388" name="Picture 4" descr="RÃ©sultat de recherche d'images pour &quot;isitech isicom&quot;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54880" y="2171734"/>
            <a:ext cx="2426048" cy="124955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06761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tilisateur\Documents\IMG_20200102_0005.jpg"/>
          <p:cNvPicPr>
            <a:picLocks noChangeAspect="1" noChangeArrowheads="1"/>
          </p:cNvPicPr>
          <p:nvPr/>
        </p:nvPicPr>
        <p:blipFill>
          <a:blip r:embed="rId2" cstate="print"/>
          <a:srcRect l="3448" t="6446" r="10721" b="5384"/>
          <a:stretch>
            <a:fillRect/>
          </a:stretch>
        </p:blipFill>
        <p:spPr bwMode="auto">
          <a:xfrm>
            <a:off x="408134" y="467544"/>
            <a:ext cx="5988810" cy="842493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Utilisateur\Documents\IMG_20200102_0006.jpg"/>
          <p:cNvPicPr>
            <a:picLocks noChangeAspect="1" noChangeArrowheads="1"/>
          </p:cNvPicPr>
          <p:nvPr/>
        </p:nvPicPr>
        <p:blipFill>
          <a:blip r:embed="rId2" cstate="print"/>
          <a:srcRect l="9267" t="6447" r="6357" b="5384"/>
          <a:stretch>
            <a:fillRect/>
          </a:stretch>
        </p:blipFill>
        <p:spPr bwMode="auto">
          <a:xfrm>
            <a:off x="607675" y="467544"/>
            <a:ext cx="5887304" cy="842493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Utilisateur\Documents\IMG_20200102_0007.jpg"/>
          <p:cNvPicPr>
            <a:picLocks noChangeAspect="1" noChangeArrowheads="1"/>
          </p:cNvPicPr>
          <p:nvPr/>
        </p:nvPicPr>
        <p:blipFill>
          <a:blip r:embed="rId2" cstate="print"/>
          <a:srcRect l="6357" t="6446" r="7812" b="6447"/>
          <a:stretch>
            <a:fillRect/>
          </a:stretch>
        </p:blipFill>
        <p:spPr bwMode="auto">
          <a:xfrm>
            <a:off x="543413" y="611560"/>
            <a:ext cx="5837917" cy="811371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Utilisateur\Documents\IMG_20200102_0008.jpg"/>
          <p:cNvPicPr>
            <a:picLocks noChangeAspect="1" noChangeArrowheads="1"/>
          </p:cNvPicPr>
          <p:nvPr/>
        </p:nvPicPr>
        <p:blipFill>
          <a:blip r:embed="rId2" cstate="print"/>
          <a:srcRect l="10722" t="7509" r="4902" b="6447"/>
          <a:stretch>
            <a:fillRect/>
          </a:stretch>
        </p:blipFill>
        <p:spPr bwMode="auto">
          <a:xfrm>
            <a:off x="620688" y="484925"/>
            <a:ext cx="5762418" cy="804751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20</Words>
  <Application>Microsoft Office PowerPoint</Application>
  <PresentationFormat>Affichage à l'écran (4:3)</PresentationFormat>
  <Paragraphs>8</Paragraphs>
  <Slides>5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Thème Office</vt:lpstr>
      <vt:lpstr>Economie de l’entreprise, les acteurs et les marchés</vt:lpstr>
      <vt:lpstr>Diapositive 2</vt:lpstr>
      <vt:lpstr>Diapositive 3</vt:lpstr>
      <vt:lpstr>Diapositive 4</vt:lpstr>
      <vt:lpstr>Diapositive 5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BTS TERTAIRES TRONC COMMUN</dc:title>
  <dc:creator>HP</dc:creator>
  <cp:lastModifiedBy>HP</cp:lastModifiedBy>
  <cp:revision>10</cp:revision>
  <dcterms:created xsi:type="dcterms:W3CDTF">2019-11-03T06:12:26Z</dcterms:created>
  <dcterms:modified xsi:type="dcterms:W3CDTF">2020-08-14T08:23:00Z</dcterms:modified>
</cp:coreProperties>
</file>

<file path=docProps/thumbnail.jpeg>
</file>